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12315F81-52EB-49E3-824A-BF0052539CAD}" type="datetimeFigureOut">
              <a:rPr lang="en-US" smtClean="0"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4F95923-02FF-4821-A342-47571DA8EA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A0988B9-9F0D-4647-A9A4-E0C7F28A8D70}" type="datetimeFigureOut">
              <a:rPr lang="en-US" smtClean="0"/>
              <a:pPr/>
              <a:t>9/3/2010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C18AB3-14DD-45B3-A240-F4A47CB15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openref.com/constbisectangl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 your folder and complete </a:t>
            </a:r>
            <a:r>
              <a:rPr lang="en-US" dirty="0" err="1" smtClean="0"/>
              <a:t>bellringer</a:t>
            </a:r>
            <a:r>
              <a:rPr lang="en-US" dirty="0" smtClean="0"/>
              <a:t> #3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 Measure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Distance and Midpoint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Redo Open Response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9441" t="44615" r="5637" b="18462"/>
          <a:stretch>
            <a:fillRect/>
          </a:stretch>
        </p:blipFill>
        <p:spPr bwMode="auto">
          <a:xfrm>
            <a:off x="0" y="3215640"/>
            <a:ext cx="9105900" cy="364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62200" y="4419600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5029200"/>
            <a:ext cx="45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10200" y="5410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91200" y="57150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67600" y="60198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3200" y="3200400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05600" y="640080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8009" t="46597" r="7520" b="36736"/>
          <a:stretch>
            <a:fillRect/>
          </a:stretch>
        </p:blipFill>
        <p:spPr bwMode="auto">
          <a:xfrm>
            <a:off x="457200" y="533400"/>
            <a:ext cx="79629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2514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PATTERNS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to construct an angle bisector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Enjoy your weekend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Angle Relationships </a:t>
            </a:r>
            <a:r>
              <a:rPr lang="en-US" smtClean="0"/>
              <a:t>on Tuesday!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416</TotalTime>
  <Words>32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Angle Measure</vt:lpstr>
      <vt:lpstr>Review Distance and Midpoint</vt:lpstr>
      <vt:lpstr>Slide 3</vt:lpstr>
      <vt:lpstr>Slide 4</vt:lpstr>
      <vt:lpstr>How to construct an angle bisector</vt:lpstr>
      <vt:lpstr>Enjoy your weekend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6</cp:revision>
  <dcterms:created xsi:type="dcterms:W3CDTF">2010-09-02T16:08:52Z</dcterms:created>
  <dcterms:modified xsi:type="dcterms:W3CDTF">2010-09-03T17:08:58Z</dcterms:modified>
</cp:coreProperties>
</file>